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112" y="-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BAE-5291-41C8-B7E9-4F8F476A9CDA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15AB-614B-4397-9931-3F6889EFF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4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BAE-5291-41C8-B7E9-4F8F476A9CDA}" type="datetimeFigureOut">
              <a:rPr lang="en-US" smtClean="0"/>
              <a:t>4/28/15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15AB-614B-4397-9931-3F6889EFF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58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BAE-5291-41C8-B7E9-4F8F476A9CDA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15AB-614B-4397-9931-3F6889EFF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63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BAE-5291-41C8-B7E9-4F8F476A9CDA}" type="datetimeFigureOut">
              <a:rPr lang="en-US" smtClean="0"/>
              <a:t>4/28/15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15AB-614B-4397-9931-3F6889EFF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29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BAE-5291-41C8-B7E9-4F8F476A9CDA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15AB-614B-4397-9931-3F6889EFF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21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BAE-5291-41C8-B7E9-4F8F476A9CDA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15AB-614B-4397-9931-3F6889EFF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55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BAE-5291-41C8-B7E9-4F8F476A9CDA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15AB-614B-4397-9931-3F6889EFF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67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BAE-5291-41C8-B7E9-4F8F476A9CDA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15AB-614B-4397-9931-3F6889EFF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3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BAE-5291-41C8-B7E9-4F8F476A9CDA}" type="datetimeFigureOut">
              <a:rPr lang="en-US" smtClean="0"/>
              <a:t>4/28/15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15AB-614B-4397-9931-3F6889EFF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37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BAE-5291-41C8-B7E9-4F8F476A9CDA}" type="datetimeFigureOut">
              <a:rPr lang="en-US" smtClean="0"/>
              <a:t>4/28/15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15AB-614B-4397-9931-3F6889EFF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8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BAE-5291-41C8-B7E9-4F8F476A9CDA}" type="datetimeFigureOut">
              <a:rPr lang="en-US" smtClean="0"/>
              <a:t>4/28/15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15AB-614B-4397-9931-3F6889EFF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26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BAE-5291-41C8-B7E9-4F8F476A9CDA}" type="datetimeFigureOut">
              <a:rPr lang="en-US" smtClean="0"/>
              <a:t>4/28/15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15AB-614B-4397-9931-3F6889EFF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98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6BBAE-5291-41C8-B7E9-4F8F476A9CDA}" type="datetimeFigureOut">
              <a:rPr lang="en-US" smtClean="0"/>
              <a:t>4/28/15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D15AB-614B-4397-9931-3F6889EFF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61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65D6BBAE-5291-41C8-B7E9-4F8F476A9CDA}" type="datetimeFigureOut">
              <a:rPr lang="en-US" smtClean="0"/>
              <a:t>4/28/15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468D15AB-614B-4397-9931-3F6889EFF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8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5D6BBAE-5291-41C8-B7E9-4F8F476A9CDA}" type="datetimeFigureOut">
              <a:rPr lang="en-US" smtClean="0"/>
              <a:t>4/28/15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468D15AB-614B-4397-9931-3F6889EFF8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09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Online Mapping of Commonwealth </a:t>
            </a:r>
            <a:r>
              <a:rPr lang="en-US" b="0"/>
              <a:t>Campuses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Leigh Hastings &amp; Adam Aharonian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16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17" y="1085335"/>
            <a:ext cx="6511753" cy="36189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73" y="2663373"/>
            <a:ext cx="5835090" cy="408184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2335" y="189471"/>
            <a:ext cx="10571998" cy="684470"/>
          </a:xfrm>
        </p:spPr>
        <p:txBody>
          <a:bodyPr/>
          <a:lstStyle/>
          <a:p>
            <a:r>
              <a:rPr lang="en-US" dirty="0" smtClean="0"/>
              <a:t>Potential for OSM and All Campuses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268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0000" y="2537927"/>
            <a:ext cx="5185873" cy="3638763"/>
          </a:xfrm>
        </p:spPr>
        <p:txBody>
          <a:bodyPr/>
          <a:lstStyle/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Trace parking lots</a:t>
            </a:r>
          </a:p>
          <a:p>
            <a:pPr lvl="1"/>
            <a:r>
              <a:rPr lang="en-US" dirty="0"/>
              <a:t>Trace sidewalks</a:t>
            </a:r>
          </a:p>
          <a:p>
            <a:pPr lvl="1"/>
            <a:r>
              <a:rPr lang="en-US" dirty="0"/>
              <a:t>Campus roads?</a:t>
            </a:r>
          </a:p>
          <a:p>
            <a:pPr lvl="1"/>
            <a:r>
              <a:rPr lang="en-US" dirty="0"/>
              <a:t>Add more attributes to buildings</a:t>
            </a:r>
          </a:p>
          <a:p>
            <a:pPr lvl="2"/>
            <a:r>
              <a:rPr lang="en-US" dirty="0"/>
              <a:t>Classrooms</a:t>
            </a:r>
          </a:p>
          <a:p>
            <a:pPr lvl="2"/>
            <a:r>
              <a:rPr lang="en-US" dirty="0"/>
              <a:t>Floors/Stories </a:t>
            </a:r>
          </a:p>
          <a:p>
            <a:pPr lvl="2"/>
            <a:r>
              <a:rPr lang="en-US" dirty="0"/>
              <a:t>Handicap </a:t>
            </a:r>
            <a:r>
              <a:rPr lang="en-US" dirty="0" smtClean="0"/>
              <a:t>accessibility</a:t>
            </a:r>
            <a:endParaRPr lang="en-US" dirty="0"/>
          </a:p>
          <a:p>
            <a:r>
              <a:rPr lang="en-US" dirty="0" smtClean="0"/>
              <a:t>Reach out to commonwealth campuses to finalize their attributes and regions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292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Commonwealth Campuses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1832" t="24801"/>
          <a:stretch/>
        </p:blipFill>
        <p:spPr>
          <a:xfrm>
            <a:off x="164757" y="2150076"/>
            <a:ext cx="5544065" cy="44978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816" y="2207740"/>
            <a:ext cx="6170063" cy="438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99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Commonwealth Campus Data from OPP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1" y="2222287"/>
            <a:ext cx="7748639" cy="3636511"/>
          </a:xfrm>
        </p:spPr>
        <p:txBody>
          <a:bodyPr/>
          <a:lstStyle/>
          <a:p>
            <a:r>
              <a:rPr lang="en-US" dirty="0" smtClean="0"/>
              <a:t>Databases from OPP of 25 commonwealth campuses</a:t>
            </a:r>
          </a:p>
          <a:p>
            <a:r>
              <a:rPr lang="en-US" dirty="0" smtClean="0"/>
              <a:t>Split up between two students- myself and Adam</a:t>
            </a:r>
          </a:p>
          <a:p>
            <a:pPr lvl="1"/>
            <a:r>
              <a:rPr lang="en-US" dirty="0" smtClean="0"/>
              <a:t>Abington-Harrisburg: Adam</a:t>
            </a:r>
          </a:p>
          <a:p>
            <a:pPr lvl="1"/>
            <a:r>
              <a:rPr lang="en-US" dirty="0" smtClean="0"/>
              <a:t>Hazleton-York: </a:t>
            </a:r>
            <a:r>
              <a:rPr lang="en-US" dirty="0" smtClean="0"/>
              <a:t>Leigh</a:t>
            </a:r>
            <a:endParaRPr lang="en-US" dirty="0" smtClean="0"/>
          </a:p>
          <a:p>
            <a:r>
              <a:rPr lang="en-US" dirty="0" smtClean="0"/>
              <a:t>Geodatabases include </a:t>
            </a:r>
            <a:r>
              <a:rPr lang="en-US" dirty="0" err="1" smtClean="0"/>
              <a:t>shapefiles</a:t>
            </a:r>
            <a:r>
              <a:rPr lang="en-US" dirty="0" smtClean="0"/>
              <a:t> for:</a:t>
            </a:r>
          </a:p>
          <a:p>
            <a:pPr lvl="1"/>
            <a:r>
              <a:rPr lang="en-US" dirty="0" smtClean="0"/>
              <a:t>Buildings</a:t>
            </a:r>
          </a:p>
          <a:p>
            <a:pPr lvl="1"/>
            <a:r>
              <a:rPr lang="en-US" dirty="0" smtClean="0"/>
              <a:t>Sidewalks</a:t>
            </a:r>
          </a:p>
          <a:p>
            <a:pPr lvl="1"/>
            <a:r>
              <a:rPr lang="en-US" dirty="0" smtClean="0"/>
              <a:t>Roads (Major, Minor, and Unpaved)</a:t>
            </a:r>
          </a:p>
          <a:p>
            <a:pPr lvl="1"/>
            <a:r>
              <a:rPr lang="en-US" dirty="0" smtClean="0"/>
              <a:t>Parking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673" y="2139909"/>
            <a:ext cx="20193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184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835" t="2330"/>
          <a:stretch/>
        </p:blipFill>
        <p:spPr>
          <a:xfrm>
            <a:off x="3942826" y="3808601"/>
            <a:ext cx="4158892" cy="28040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0293" y="6243305"/>
            <a:ext cx="255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Penn State Hazleton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942" b="590"/>
          <a:stretch/>
        </p:blipFill>
        <p:spPr>
          <a:xfrm>
            <a:off x="8235942" y="268556"/>
            <a:ext cx="3832813" cy="4320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49" y="544682"/>
            <a:ext cx="3502753" cy="40193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5849" y="83890"/>
            <a:ext cx="4148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Penn State York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37327" y="4589490"/>
            <a:ext cx="253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Penn State Mont Alto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16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files for </a:t>
            </a:r>
            <a:r>
              <a:rPr lang="en-US" dirty="0" err="1" smtClean="0"/>
              <a:t>Mapbox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18712" y="2222287"/>
            <a:ext cx="3835666" cy="3636511"/>
          </a:xfrm>
        </p:spPr>
        <p:txBody>
          <a:bodyPr/>
          <a:lstStyle/>
          <a:p>
            <a:r>
              <a:rPr lang="en-US" dirty="0" smtClean="0"/>
              <a:t>Export each separate </a:t>
            </a:r>
            <a:r>
              <a:rPr lang="en-US" dirty="0" err="1" smtClean="0"/>
              <a:t>shapefile</a:t>
            </a:r>
            <a:r>
              <a:rPr lang="en-US" dirty="0" smtClean="0"/>
              <a:t> as a new </a:t>
            </a:r>
            <a:r>
              <a:rPr lang="en-US" dirty="0" err="1" smtClean="0"/>
              <a:t>shapefile</a:t>
            </a:r>
            <a:r>
              <a:rPr lang="en-US" dirty="0" smtClean="0"/>
              <a:t> with appropriate name and re-project in WGS 84 in ArcMap</a:t>
            </a:r>
          </a:p>
          <a:p>
            <a:r>
              <a:rPr lang="en-US" dirty="0" smtClean="0"/>
              <a:t>Do this for all files for every campus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239" y="2222287"/>
            <a:ext cx="2764420" cy="40666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580" y="2222286"/>
            <a:ext cx="3398079" cy="40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66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</a:t>
            </a:r>
            <a:r>
              <a:rPr lang="en-US" dirty="0" err="1" smtClean="0"/>
              <a:t>Mapbox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18712" y="2222287"/>
            <a:ext cx="4441185" cy="3636511"/>
          </a:xfrm>
        </p:spPr>
        <p:txBody>
          <a:bodyPr/>
          <a:lstStyle/>
          <a:p>
            <a:r>
              <a:rPr lang="en-US" dirty="0" smtClean="0"/>
              <a:t>Experienced many issues with </a:t>
            </a:r>
            <a:r>
              <a:rPr lang="en-US" dirty="0" err="1" smtClean="0"/>
              <a:t>Mapbox</a:t>
            </a:r>
            <a:r>
              <a:rPr lang="en-US" dirty="0" smtClean="0"/>
              <a:t> but </a:t>
            </a:r>
            <a:r>
              <a:rPr lang="en-US" dirty="0" err="1" smtClean="0"/>
              <a:t>shapefiles</a:t>
            </a:r>
            <a:r>
              <a:rPr lang="en-US" dirty="0" smtClean="0"/>
              <a:t> are ready for further use. </a:t>
            </a:r>
          </a:p>
          <a:p>
            <a:pPr lvl="1"/>
            <a:r>
              <a:rPr lang="en-US" dirty="0" smtClean="0"/>
              <a:t>Error with C drive</a:t>
            </a:r>
          </a:p>
          <a:p>
            <a:pPr lvl="1"/>
            <a:r>
              <a:rPr lang="en-US" dirty="0" smtClean="0"/>
              <a:t>Error with bounds </a:t>
            </a:r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954" y="2222287"/>
            <a:ext cx="6436759" cy="399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88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1232" y="156578"/>
            <a:ext cx="5821363" cy="593725"/>
          </a:xfrm>
        </p:spPr>
        <p:txBody>
          <a:bodyPr/>
          <a:lstStyle/>
          <a:p>
            <a:r>
              <a:rPr lang="en-US" dirty="0" smtClean="0"/>
              <a:t>OpenStreetMap (OSM)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474" y="989860"/>
            <a:ext cx="3455988" cy="4613275"/>
          </a:xfrm>
        </p:spPr>
        <p:txBody>
          <a:bodyPr>
            <a:normAutofit/>
          </a:bodyPr>
          <a:lstStyle/>
          <a:p>
            <a:r>
              <a:rPr lang="en-US" dirty="0" smtClean="0"/>
              <a:t>Many campuses had little to no information on OSM</a:t>
            </a:r>
          </a:p>
          <a:p>
            <a:r>
              <a:rPr lang="en-US" dirty="0" smtClean="0"/>
              <a:t>Traced buildings</a:t>
            </a:r>
          </a:p>
          <a:p>
            <a:r>
              <a:rPr lang="en-US" dirty="0" smtClean="0"/>
              <a:t>Added Building Name Attributes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84" y="278299"/>
            <a:ext cx="4099399" cy="29681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88" y="997438"/>
            <a:ext cx="3184044" cy="2738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496" y="3395460"/>
            <a:ext cx="6409039" cy="33202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79675" y="2871237"/>
            <a:ext cx="1696995" cy="37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Mapbox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47339" y="998098"/>
            <a:ext cx="919272" cy="37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OSM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450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OPP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6001" y="2334912"/>
            <a:ext cx="2963166" cy="403293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243786" y="2334911"/>
            <a:ext cx="3161368" cy="4032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283" y="2334909"/>
            <a:ext cx="2200981" cy="4032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289" y="2364965"/>
            <a:ext cx="2238525" cy="397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25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OPP data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9793" y="2284245"/>
            <a:ext cx="2963166" cy="403293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132833" y="2284245"/>
            <a:ext cx="2963166" cy="403293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9113670" y="2284245"/>
            <a:ext cx="2963166" cy="4032936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6150504" y="2284245"/>
            <a:ext cx="2963166" cy="40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465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178</TotalTime>
  <Words>195</Words>
  <Application>Microsoft Macintosh PowerPoint</Application>
  <PresentationFormat>Custom</PresentationFormat>
  <Paragraphs>42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Quotable</vt:lpstr>
      <vt:lpstr>Online Mapping of Commonwealth Campuses </vt:lpstr>
      <vt:lpstr>Commonwealth Campuses</vt:lpstr>
      <vt:lpstr>Commonwealth Campus Data from OPP</vt:lpstr>
      <vt:lpstr>PowerPoint Presentation</vt:lpstr>
      <vt:lpstr>Preparing files for Mapbox</vt:lpstr>
      <vt:lpstr>Issues with Mapbox</vt:lpstr>
      <vt:lpstr>OpenStreetMap (OSM)</vt:lpstr>
      <vt:lpstr>Problems with OPP Data</vt:lpstr>
      <vt:lpstr>Problems with OPP data</vt:lpstr>
      <vt:lpstr>Potential for OSM and All Campuses </vt:lpstr>
      <vt:lpstr>Future Work</vt:lpstr>
    </vt:vector>
  </TitlesOfParts>
  <Company>The Pennsylvania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Mapping of Commonwealth Campuses I</dc:title>
  <dc:creator>Leigh Ann Hastings</dc:creator>
  <cp:lastModifiedBy>Leigh Hastings</cp:lastModifiedBy>
  <cp:revision>19</cp:revision>
  <dcterms:created xsi:type="dcterms:W3CDTF">2015-04-27T23:08:39Z</dcterms:created>
  <dcterms:modified xsi:type="dcterms:W3CDTF">2015-04-28T16:46:56Z</dcterms:modified>
</cp:coreProperties>
</file>